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7" autoAdjust="0"/>
    <p:restoredTop sz="94660"/>
  </p:normalViewPr>
  <p:slideViewPr>
    <p:cSldViewPr snapToGrid="0">
      <p:cViewPr>
        <p:scale>
          <a:sx n="100" d="100"/>
          <a:sy n="100" d="100"/>
        </p:scale>
        <p:origin x="820" y="-1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96A-08F0-4E13-BEB1-64238B1410A8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B150-601C-4CFD-8B09-F7BF8FD1CC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224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96A-08F0-4E13-BEB1-64238B1410A8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B150-601C-4CFD-8B09-F7BF8FD1CC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81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96A-08F0-4E13-BEB1-64238B1410A8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B150-601C-4CFD-8B09-F7BF8FD1CC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030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96A-08F0-4E13-BEB1-64238B1410A8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B150-601C-4CFD-8B09-F7BF8FD1CC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37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96A-08F0-4E13-BEB1-64238B1410A8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B150-601C-4CFD-8B09-F7BF8FD1CC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967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96A-08F0-4E13-BEB1-64238B1410A8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B150-601C-4CFD-8B09-F7BF8FD1CC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341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96A-08F0-4E13-BEB1-64238B1410A8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B150-601C-4CFD-8B09-F7BF8FD1CC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579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96A-08F0-4E13-BEB1-64238B1410A8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B150-601C-4CFD-8B09-F7BF8FD1CC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7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96A-08F0-4E13-BEB1-64238B1410A8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B150-601C-4CFD-8B09-F7BF8FD1CC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7898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96A-08F0-4E13-BEB1-64238B1410A8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B150-601C-4CFD-8B09-F7BF8FD1CC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597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96A-08F0-4E13-BEB1-64238B1410A8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B150-601C-4CFD-8B09-F7BF8FD1CC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025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9096A-08F0-4E13-BEB1-64238B1410A8}" type="datetimeFigureOut">
              <a:rPr kumimoji="1" lang="ja-JP" altLang="en-US" smtClean="0"/>
              <a:t>2019/10/7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5B150-601C-4CFD-8B09-F7BF8FD1CC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61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3E7C40-AEA3-49B1-A7CF-8C417C995623}"/>
              </a:ext>
            </a:extLst>
          </p:cNvPr>
          <p:cNvSpPr txBox="1"/>
          <p:nvPr/>
        </p:nvSpPr>
        <p:spPr>
          <a:xfrm>
            <a:off x="4413250" y="297563"/>
            <a:ext cx="2215003" cy="26545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25" dirty="0"/>
              <a:t>業界横断</a:t>
            </a:r>
            <a:r>
              <a:rPr lang="en-US" altLang="ja-JP" sz="1125" dirty="0"/>
              <a:t>2019-</a:t>
            </a:r>
            <a:r>
              <a:rPr lang="ja-JP" altLang="en-US" sz="1125" dirty="0"/>
              <a:t>分科会</a:t>
            </a:r>
            <a:r>
              <a:rPr lang="en-US" altLang="ja-JP" sz="1125" dirty="0"/>
              <a:t>(1)-03</a:t>
            </a:r>
            <a:endParaRPr lang="ja-JP" altLang="en-US" sz="1125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E9068D79-BB68-46DC-A7F8-2579E0734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523928"/>
              </p:ext>
            </p:extLst>
          </p:nvPr>
        </p:nvGraphicFramePr>
        <p:xfrm>
          <a:off x="287283" y="1859268"/>
          <a:ext cx="6054224" cy="3204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117">
                  <a:extLst>
                    <a:ext uri="{9D8B030D-6E8A-4147-A177-3AD203B41FA5}">
                      <a16:colId xmlns:a16="http://schemas.microsoft.com/office/drawing/2014/main" val="4124293034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3518677538"/>
                    </a:ext>
                  </a:extLst>
                </a:gridCol>
                <a:gridCol w="1474947">
                  <a:extLst>
                    <a:ext uri="{9D8B030D-6E8A-4147-A177-3AD203B41FA5}">
                      <a16:colId xmlns:a16="http://schemas.microsoft.com/office/drawing/2014/main" val="981086407"/>
                    </a:ext>
                  </a:extLst>
                </a:gridCol>
                <a:gridCol w="1970960">
                  <a:extLst>
                    <a:ext uri="{9D8B030D-6E8A-4147-A177-3AD203B41FA5}">
                      <a16:colId xmlns:a16="http://schemas.microsoft.com/office/drawing/2014/main" val="561054939"/>
                    </a:ext>
                  </a:extLst>
                </a:gridCol>
              </a:tblGrid>
              <a:tr h="531495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業界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状況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業界団体の了解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作業チーム</a:t>
                      </a:r>
                      <a:endParaRPr kumimoji="1" lang="en-US" altLang="ja-JP" sz="1100" dirty="0"/>
                    </a:p>
                    <a:p>
                      <a:r>
                        <a:rPr kumimoji="1" lang="ja-JP" altLang="en-US" sz="1100" dirty="0"/>
                        <a:t>（業界標準</a:t>
                      </a:r>
                      <a:r>
                        <a:rPr kumimoji="1" lang="en-US" altLang="ja-JP" sz="1100" dirty="0"/>
                        <a:t>EDI</a:t>
                      </a:r>
                      <a:r>
                        <a:rPr kumimoji="1" lang="ja-JP" altLang="en-US" sz="1100" dirty="0"/>
                        <a:t>対応ベンダーの</a:t>
                      </a:r>
                      <a:r>
                        <a:rPr kumimoji="1" lang="en-US" altLang="ja-JP" sz="1100" dirty="0"/>
                        <a:t>SE</a:t>
                      </a:r>
                      <a:r>
                        <a:rPr kumimoji="1" lang="ja-JP" altLang="en-US" sz="1100" dirty="0"/>
                        <a:t>）</a:t>
                      </a:r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538994118"/>
                  </a:ext>
                </a:extLst>
              </a:tr>
              <a:tr h="531495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自動車</a:t>
                      </a:r>
                      <a:endParaRPr kumimoji="1" lang="en-US" altLang="ja-JP" sz="1100" dirty="0"/>
                    </a:p>
                    <a:p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OEM</a:t>
                      </a:r>
                      <a:r>
                        <a:rPr kumimoji="1" lang="ja-JP" altLang="en-US" sz="1100" dirty="0"/>
                        <a:t>と</a:t>
                      </a:r>
                      <a:r>
                        <a:rPr kumimoji="1" lang="en-US" altLang="ja-JP" sz="1100" dirty="0"/>
                        <a:t>T1</a:t>
                      </a:r>
                      <a:r>
                        <a:rPr kumimoji="1" lang="ja-JP" altLang="en-US" sz="1100" dirty="0"/>
                        <a:t>は次世代</a:t>
                      </a:r>
                      <a:r>
                        <a:rPr kumimoji="1" lang="en-US" altLang="ja-JP" sz="1100" dirty="0"/>
                        <a:t>EDI</a:t>
                      </a:r>
                      <a:r>
                        <a:rPr kumimoji="1" lang="ja-JP" altLang="en-US" sz="1100" dirty="0"/>
                        <a:t>を検討中。</a:t>
                      </a:r>
                      <a:endParaRPr kumimoji="1" lang="en-US" altLang="ja-JP" sz="1100" dirty="0"/>
                    </a:p>
                    <a:p>
                      <a:r>
                        <a:rPr kumimoji="1" lang="en-US" altLang="ja-JP" sz="1100" dirty="0"/>
                        <a:t>T1</a:t>
                      </a:r>
                      <a:r>
                        <a:rPr kumimoji="1" lang="ja-JP" altLang="en-US" sz="1100" dirty="0"/>
                        <a:t>はトヨタ</a:t>
                      </a:r>
                      <a:r>
                        <a:rPr kumimoji="1" lang="en-US" altLang="ja-JP" sz="1100" dirty="0"/>
                        <a:t>WG</a:t>
                      </a:r>
                      <a:r>
                        <a:rPr kumimoji="1" lang="ja-JP" altLang="en-US" sz="1100" dirty="0"/>
                        <a:t>で国連</a:t>
                      </a:r>
                      <a:r>
                        <a:rPr kumimoji="1" lang="en-US" altLang="ja-JP" sz="1100" dirty="0"/>
                        <a:t>CEFACT</a:t>
                      </a:r>
                      <a:r>
                        <a:rPr kumimoji="1" lang="ja-JP" altLang="en-US" sz="1100" dirty="0"/>
                        <a:t>とはマッピング済。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既に自工会標準とのマッピングは完了。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2199794894"/>
                  </a:ext>
                </a:extLst>
              </a:tr>
              <a:tr h="409739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電気電子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JEITA</a:t>
                      </a:r>
                      <a:r>
                        <a:rPr kumimoji="1" lang="ja-JP" altLang="en-US" sz="1100" dirty="0"/>
                        <a:t>には中小企業共通</a:t>
                      </a:r>
                      <a:r>
                        <a:rPr kumimoji="1" lang="en-US" altLang="ja-JP" sz="1100" dirty="0"/>
                        <a:t>EDI</a:t>
                      </a:r>
                      <a:r>
                        <a:rPr kumimoji="1" lang="ja-JP" altLang="en-US" sz="1100" dirty="0"/>
                        <a:t>の紹介は行っている。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SIPS</a:t>
                      </a:r>
                    </a:p>
                    <a:p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NEC</a:t>
                      </a:r>
                      <a:r>
                        <a:rPr kumimoji="1" lang="ja-JP" altLang="en-US" sz="1100" dirty="0"/>
                        <a:t>ソリューション</a:t>
                      </a:r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2620522904"/>
                  </a:ext>
                </a:extLst>
              </a:tr>
              <a:tr h="409739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流通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流通</a:t>
                      </a:r>
                      <a:r>
                        <a:rPr kumimoji="1" lang="en-US" altLang="ja-JP" sz="1100" dirty="0"/>
                        <a:t>BMS</a:t>
                      </a:r>
                      <a:r>
                        <a:rPr kumimoji="1" lang="ja-JP" altLang="en-US" sz="1100" dirty="0"/>
                        <a:t>とはデータ構造の違いがあり、難しい。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SIPS</a:t>
                      </a:r>
                      <a:endParaRPr kumimoji="1" lang="ja-JP" altLang="en-US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JSOL</a:t>
                      </a:r>
                      <a:r>
                        <a:rPr kumimoji="1" lang="ja-JP" altLang="en-US" sz="1100" dirty="0"/>
                        <a:t>、</a:t>
                      </a:r>
                      <a:r>
                        <a:rPr kumimoji="1" lang="en-US" altLang="ja-JP" sz="1100" dirty="0"/>
                        <a:t>NI+C</a:t>
                      </a:r>
                      <a:r>
                        <a:rPr kumimoji="1" lang="ja-JP" altLang="en-US" sz="1100" dirty="0"/>
                        <a:t>、</a:t>
                      </a:r>
                      <a:r>
                        <a:rPr kumimoji="1" lang="en-US" altLang="ja-JP" sz="1100" dirty="0"/>
                        <a:t>FIP</a:t>
                      </a:r>
                      <a:r>
                        <a:rPr kumimoji="1" lang="ja-JP" altLang="en-US" sz="1100" dirty="0"/>
                        <a:t>、</a:t>
                      </a:r>
                      <a:endParaRPr kumimoji="1" lang="en-US" altLang="ja-JP" sz="1100" dirty="0"/>
                    </a:p>
                    <a:p>
                      <a:r>
                        <a:rPr kumimoji="1" lang="en-US" altLang="ja-JP" sz="1100" dirty="0"/>
                        <a:t>NEC</a:t>
                      </a:r>
                      <a:r>
                        <a:rPr kumimoji="1" lang="ja-JP" altLang="en-US" sz="1100" dirty="0"/>
                        <a:t>ソリューション</a:t>
                      </a:r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2577851281"/>
                  </a:ext>
                </a:extLst>
              </a:tr>
              <a:tr h="204870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建設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金融</a:t>
                      </a:r>
                      <a:r>
                        <a:rPr kumimoji="1" lang="en-US" altLang="ja-JP" sz="1100" dirty="0"/>
                        <a:t>EDI</a:t>
                      </a:r>
                      <a:r>
                        <a:rPr kumimoji="1" lang="ja-JP" altLang="en-US" sz="1100" dirty="0"/>
                        <a:t>では</a:t>
                      </a:r>
                      <a:r>
                        <a:rPr kumimoji="1" lang="en-US" altLang="ja-JP" sz="1100" dirty="0"/>
                        <a:t>S-ZEDI</a:t>
                      </a:r>
                      <a:r>
                        <a:rPr kumimoji="1" lang="ja-JP" altLang="en-US" sz="1100" dirty="0"/>
                        <a:t>を使う意向。</a:t>
                      </a:r>
                      <a:endParaRPr kumimoji="1" lang="en-US" altLang="ja-JP" sz="1100" dirty="0"/>
                    </a:p>
                    <a:p>
                      <a:r>
                        <a:rPr kumimoji="1" lang="ja-JP" altLang="en-US" sz="1100" dirty="0"/>
                        <a:t>中小企業共通</a:t>
                      </a:r>
                      <a:r>
                        <a:rPr kumimoji="1" lang="en-US" altLang="ja-JP" sz="1100" dirty="0"/>
                        <a:t>EDI</a:t>
                      </a:r>
                      <a:r>
                        <a:rPr kumimoji="1" lang="ja-JP" altLang="en-US" sz="1100" dirty="0"/>
                        <a:t>との接点はない。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特定</a:t>
                      </a:r>
                      <a:r>
                        <a:rPr kumimoji="1" lang="en-US" altLang="ja-JP" sz="1100" dirty="0"/>
                        <a:t>ASP</a:t>
                      </a:r>
                      <a:r>
                        <a:rPr kumimoji="1" lang="ja-JP" altLang="en-US" sz="1100" dirty="0"/>
                        <a:t>によるサービスであり、アプローチは困難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1089567045"/>
                  </a:ext>
                </a:extLst>
              </a:tr>
              <a:tr h="204870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石油化学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不明</a:t>
                      </a:r>
                      <a:endParaRPr kumimoji="1" lang="en-US" altLang="ja-JP" sz="1100" dirty="0"/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オージス総研</a:t>
                      </a:r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3308340925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C0C0A76-F901-49ED-B9CF-EB316D28E56D}"/>
              </a:ext>
            </a:extLst>
          </p:cNvPr>
          <p:cNvSpPr txBox="1"/>
          <p:nvPr/>
        </p:nvSpPr>
        <p:spPr>
          <a:xfrm>
            <a:off x="357271" y="914928"/>
            <a:ext cx="6143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Century" panose="02040604050505020304" pitchFamily="18" charset="0"/>
              </a:rPr>
              <a:t>国連</a:t>
            </a:r>
            <a:r>
              <a:rPr kumimoji="1" lang="en-US" altLang="ja-JP" sz="2400" b="1" dirty="0">
                <a:latin typeface="Century" panose="02040604050505020304" pitchFamily="18" charset="0"/>
              </a:rPr>
              <a:t>CEFACT</a:t>
            </a:r>
            <a:r>
              <a:rPr kumimoji="1" lang="ja-JP" altLang="en-US" sz="2400" b="1" dirty="0">
                <a:latin typeface="Century" panose="02040604050505020304" pitchFamily="18" charset="0"/>
              </a:rPr>
              <a:t>共通辞書データ相互連携作業</a:t>
            </a:r>
          </a:p>
        </p:txBody>
      </p:sp>
    </p:spTree>
    <p:extLst>
      <p:ext uri="{BB962C8B-B14F-4D97-AF65-F5344CB8AC3E}">
        <p14:creationId xmlns:p14="http://schemas.microsoft.com/office/powerpoint/2010/main" val="1704105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143</Words>
  <Application>Microsoft Office PowerPoint</Application>
  <PresentationFormat>画面に合わせる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久直 菅又</dc:creator>
  <cp:lastModifiedBy>久直 菅又</cp:lastModifiedBy>
  <cp:revision>6</cp:revision>
  <cp:lastPrinted>2019-10-07T04:12:11Z</cp:lastPrinted>
  <dcterms:created xsi:type="dcterms:W3CDTF">2019-09-05T02:48:45Z</dcterms:created>
  <dcterms:modified xsi:type="dcterms:W3CDTF">2019-10-07T04:12:17Z</dcterms:modified>
</cp:coreProperties>
</file>